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66200" y="3897000"/>
            <a:ext cx="9071640" cy="2127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 rot="20959800">
            <a:off x="613440" y="4701600"/>
            <a:ext cx="8869680" cy="81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216000" indent="-21600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3E1DD620-50D1-4D46-ACE3-91FD273918F5}" type="author">
              <a:rPr b="0" lang="pt-BR" sz="3200" spc="-1" strike="noStrike">
                <a:latin typeface="Arial"/>
              </a:rPr>
              <a:t> </a:t>
            </a:fld>
            <a:endParaRPr b="0" lang="pt-BR" sz="3200" spc="-1" strike="noStrike">
              <a:latin typeface="Arial"/>
            </a:endParaRPr>
          </a:p>
        </p:txBody>
      </p:sp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7122600"/>
          </a:xfrm>
          <a:prstGeom prst="rect">
            <a:avLst/>
          </a:prstGeom>
          <a:ln>
            <a:noFill/>
          </a:ln>
        </p:spPr>
      </p:pic>
      <p:sp>
        <p:nvSpPr>
          <p:cNvPr id="78" name="CustomShape 2"/>
          <p:cNvSpPr/>
          <p:nvPr/>
        </p:nvSpPr>
        <p:spPr>
          <a:xfrm>
            <a:off x="1512360" y="1439280"/>
            <a:ext cx="7129800" cy="354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latin typeface="Verdana"/>
                <a:ea typeface="Times New Roman"/>
              </a:rPr>
              <a:t>TITULO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rcRect l="0" t="0" r="6359" b="82053"/>
          <a:stretch/>
        </p:blipFill>
        <p:spPr>
          <a:xfrm>
            <a:off x="0" y="2880"/>
            <a:ext cx="10079280" cy="136404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432000" y="1367280"/>
            <a:ext cx="9647640" cy="548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pt-BR" sz="2600" spc="-1" strike="noStrike">
                <a:solidFill>
                  <a:srgbClr val="000000"/>
                </a:solidFill>
                <a:latin typeface="Verdana"/>
                <a:ea typeface="Times New Roman"/>
              </a:rPr>
              <a:t>TITULO</a:t>
            </a:r>
            <a:endParaRPr b="0" lang="pt-BR" sz="2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Verdana"/>
                <a:ea typeface="Times New Roman"/>
              </a:rPr>
              <a:t>TEXTO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LibreOffice/6.4.6.2$Windows_X86_64 LibreOffice_project/0ce51a4fd21bff07a5c061082cc82c5ed232f115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2022-08-19T16:10:54Z</dcterms:created>
  <dc:creator/>
  <dc:description/>
  <dc:language>pt-BR</dc:language>
  <cp:lastModifiedBy/>
  <dcterms:modified xsi:type="dcterms:W3CDTF">2023-08-17T11:05:47Z</dcterms:modified>
  <cp:revision>4</cp:revision>
  <dc:subject/>
  <dc:title>Progress</dc:title>
</cp:coreProperties>
</file>